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DE4D9F9-EC2B-495F-A91D-12E93E0072CD}">
  <a:tblStyle styleId="{ADE4D9F9-EC2B-495F-A91D-12E93E0072C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cd8fb616c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2cd8fb616c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8fece4d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8fece4d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eb4684e8b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eb4684e8b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eb4684e8b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eb4684e8b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eb4684e8b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eb4684e8b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eb4684e8b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eb4684e8b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eb4684e8b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eb4684e8b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cc89ba715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cc89ba715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a0f17a4b4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a0f17a4b4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ec7d76be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ec7d76be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39864ff1d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39864ff1d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9bad1e8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9bad1e8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39864ff1d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39864ff1d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3ec7d76be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3ec7d76be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ec7d76be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ec7d76be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ec7d76be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ec7d76be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dc902353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dc902353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ec7d76be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ec7d76be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ec7d76be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ec7d76be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b4684e8b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b4684e8b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://uni1.de/amos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1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uni1.de/amo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creativecommons.org/licenses/by/4.0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uni1.de/amo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AMOS Demo Day!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Univ.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C02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0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Semester’s Projects</a:t>
            </a:r>
            <a:endParaRPr/>
          </a:p>
        </p:txBody>
      </p:sp>
      <p:sp>
        <p:nvSpPr>
          <p:cNvPr id="128" name="Google Shape;128;p2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graphicFrame>
        <p:nvGraphicFramePr>
          <p:cNvPr id="129" name="Google Shape;129;p23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{ADE4D9F9-EC2B-495F-A91D-12E93E0072CD}</a:tableStyleId>
              </a:tblPr>
              <a:tblGrid>
                <a:gridCol w="640625"/>
                <a:gridCol w="3657050"/>
                <a:gridCol w="4297700"/>
              </a:tblGrid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#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Project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Industry Partner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Xcelerator demo app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Siemens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International dataspace station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DATEV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– 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–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Building information enhancer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BUILD.ING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Knowledge graph extractor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HELLA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Health AI framework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Zink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Updating flash boot loader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Hella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Cloud native LLM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Kubermatic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Let’s go see the demos!</a:t>
            </a:r>
            <a:endParaRPr sz="4200"/>
          </a:p>
        </p:txBody>
      </p:sp>
      <p:sp>
        <p:nvSpPr>
          <p:cNvPr id="135" name="Google Shape;135;p24"/>
          <p:cNvSpPr txBox="1"/>
          <p:nvPr>
            <p:ph idx="4294967295" type="subTitle"/>
          </p:nvPr>
        </p:nvSpPr>
        <p:spPr>
          <a:xfrm>
            <a:off x="0" y="2479200"/>
            <a:ext cx="9144000" cy="2661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/>
              <a:t>Please join a breakout session</a:t>
            </a:r>
            <a:endParaRPr sz="3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146" name="Google Shape;146;p26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Professorship of Open Source Software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44" name="Google Shape;44;p9"/>
          <p:cNvPicPr preferRelativeResize="0"/>
          <p:nvPr/>
        </p:nvPicPr>
        <p:blipFill rotWithShape="1">
          <a:blip r:embed="rId4">
            <a:alphaModFix/>
          </a:blip>
          <a:srcRect b="527" l="0" r="0" t="0"/>
          <a:stretch/>
        </p:blipFill>
        <p:spPr>
          <a:xfrm>
            <a:off x="274320" y="914400"/>
            <a:ext cx="859536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152" name="Google Shape;152;p2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2009, 2024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Partners</a:t>
            </a:r>
            <a:endParaRPr/>
          </a:p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56" name="Google Shape;5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1" cy="35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Participating Universities</a:t>
            </a:r>
            <a:endParaRPr/>
          </a:p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63" name="Google Shape;6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376" y="1445474"/>
            <a:ext cx="2561700" cy="10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9862" y="1357078"/>
            <a:ext cx="2274162" cy="12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6745" y="2993525"/>
            <a:ext cx="4033530" cy="10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Scrum Teams</a:t>
            </a:r>
            <a:endParaRPr/>
          </a:p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Coaching and Support</a:t>
            </a:r>
            <a:endParaRPr/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3595230" cy="269321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6395" y="914400"/>
            <a:ext cx="4883285" cy="269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Day Schedule</a:t>
            </a:r>
            <a:endParaRPr/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graphicFrame>
        <p:nvGraphicFramePr>
          <p:cNvPr id="87" name="Google Shape;87;p15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{ADE4D9F9-EC2B-495F-A91D-12E93E0072CD}</a:tableStyleId>
              </a:tblPr>
              <a:tblGrid>
                <a:gridCol w="1432550"/>
                <a:gridCol w="1432550"/>
                <a:gridCol w="1432550"/>
                <a:gridCol w="2148825"/>
                <a:gridCol w="2148825"/>
              </a:tblGrid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Time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Duration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Responsible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Title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Room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10:15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Riehle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Introduction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 room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10:25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One slide summary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 room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10:35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10:55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11:15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11:35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r>
                        <a:rPr lang="en"/>
                        <a:t>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11:55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Riehle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Conclusions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 room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D50D01"/>
      </a:accent3>
      <a:accent4>
        <a:srgbClr val="FEB612"/>
      </a:accent4>
      <a:accent5>
        <a:srgbClr val="4CAF50"/>
      </a:accent5>
      <a:accent6>
        <a:srgbClr val="8E44AD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